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87F2B-B9AD-4D29-A2AE-7D33AF2B7879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428F1-EE48-4348-9D70-9CAA81F5D6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87F2B-B9AD-4D29-A2AE-7D33AF2B7879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428F1-EE48-4348-9D70-9CAA81F5D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87F2B-B9AD-4D29-A2AE-7D33AF2B7879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428F1-EE48-4348-9D70-9CAA81F5D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87F2B-B9AD-4D29-A2AE-7D33AF2B7879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428F1-EE48-4348-9D70-9CAA81F5D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87F2B-B9AD-4D29-A2AE-7D33AF2B7879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428F1-EE48-4348-9D70-9CAA81F5D6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87F2B-B9AD-4D29-A2AE-7D33AF2B7879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428F1-EE48-4348-9D70-9CAA81F5D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87F2B-B9AD-4D29-A2AE-7D33AF2B7879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428F1-EE48-4348-9D70-9CAA81F5D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87F2B-B9AD-4D29-A2AE-7D33AF2B7879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428F1-EE48-4348-9D70-9CAA81F5D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87F2B-B9AD-4D29-A2AE-7D33AF2B7879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428F1-EE48-4348-9D70-9CAA81F5D6C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87F2B-B9AD-4D29-A2AE-7D33AF2B7879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428F1-EE48-4348-9D70-9CAA81F5D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87F2B-B9AD-4D29-A2AE-7D33AF2B7879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428F1-EE48-4348-9D70-9CAA81F5D6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D87F2B-B9AD-4D29-A2AE-7D33AF2B7879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F428F1-EE48-4348-9D70-9CAA81F5D6C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57166"/>
            <a:ext cx="8143900" cy="5929354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/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sz="1400" dirty="0" smtClean="0"/>
              <a:t>детский сад №26 муниципального образования </a:t>
            </a:r>
            <a:r>
              <a:rPr lang="ru-RU" sz="1400" dirty="0" err="1" smtClean="0"/>
              <a:t>Тимашевский</a:t>
            </a:r>
            <a:r>
              <a:rPr lang="ru-RU" sz="1400" dirty="0" smtClean="0"/>
              <a:t> район</a:t>
            </a:r>
          </a:p>
          <a:p>
            <a:pPr algn="ctr"/>
            <a:r>
              <a:rPr lang="ru-RU" sz="1400" dirty="0" smtClean="0"/>
              <a:t>ст. Медведовская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pPr algn="ctr"/>
            <a:r>
              <a:rPr lang="ru-RU" b="1" dirty="0" smtClean="0"/>
              <a:t>Консультация для </a:t>
            </a:r>
            <a:r>
              <a:rPr lang="ru-RU" b="1" dirty="0" smtClean="0"/>
              <a:t>педагогов:</a:t>
            </a:r>
            <a:endParaRPr lang="ru-RU" dirty="0" smtClean="0"/>
          </a:p>
          <a:p>
            <a:pPr algn="ctr"/>
            <a:r>
              <a:rPr lang="ru-RU" b="1" dirty="0" smtClean="0"/>
              <a:t>«Организация </a:t>
            </a:r>
            <a:r>
              <a:rPr lang="ru-RU" b="1" dirty="0" smtClean="0"/>
              <a:t>предметно-развивающей среды ДОУ</a:t>
            </a:r>
            <a:endParaRPr lang="ru-RU" dirty="0" smtClean="0"/>
          </a:p>
          <a:p>
            <a:pPr algn="ctr"/>
            <a:r>
              <a:rPr lang="ru-RU" b="1" dirty="0" smtClean="0"/>
              <a:t> в соответствии с  </a:t>
            </a:r>
            <a:r>
              <a:rPr lang="ru-RU" b="1" dirty="0" smtClean="0"/>
              <a:t>ФГОС»</a:t>
            </a:r>
            <a:endParaRPr lang="ru-RU" dirty="0" smtClean="0"/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</a:p>
          <a:p>
            <a:pPr algn="ctr"/>
            <a:endParaRPr lang="ru-RU" dirty="0" smtClean="0"/>
          </a:p>
          <a:p>
            <a:pPr algn="r"/>
            <a:r>
              <a:rPr lang="ru-RU" sz="1600" dirty="0" smtClean="0"/>
              <a:t>Подготовил:</a:t>
            </a:r>
          </a:p>
          <a:p>
            <a:pPr algn="r"/>
            <a:r>
              <a:rPr lang="ru-RU" sz="1600" dirty="0" smtClean="0"/>
              <a:t>в</a:t>
            </a:r>
            <a:r>
              <a:rPr lang="ru-RU" sz="1600" dirty="0" smtClean="0"/>
              <a:t>оспитатель Морозова М.А.</a:t>
            </a:r>
          </a:p>
          <a:p>
            <a:pPr algn="r"/>
            <a:endParaRPr lang="ru-RU" sz="1600" dirty="0" smtClean="0"/>
          </a:p>
          <a:p>
            <a:pPr algn="r"/>
            <a:endParaRPr lang="ru-RU" sz="1600" dirty="0" smtClean="0"/>
          </a:p>
          <a:p>
            <a:pPr algn="ctr"/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Важно</a:t>
            </a:r>
            <a:r>
              <a:rPr lang="ru-RU" dirty="0" smtClean="0"/>
              <a:t>, что предметная среда имеет характер открытой, незамкнутой системы, способной к корректировке и развитию. Иначе говоря, среда не только развивающая, но и развивающаяся. При любых обстоятельствах предметный мир, окружающий ребенка, необходимо пополнять и обновлять, приспосабливая к новообразованиям определенного возраста.</a:t>
            </a:r>
          </a:p>
          <a:p>
            <a:pPr algn="just"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Таким </a:t>
            </a:r>
            <a:r>
              <a:rPr lang="ru-RU" dirty="0" smtClean="0"/>
              <a:t>образом, создавая предметно-развивающую среду любой возрастной группы в ДОУ, необходимо учитывать психологические основы конструктивного взаимодействия участников воспитательно-образовательного процесса, дизайн и эргономику современной среды дошкольного учреждения и психологические особенности возрастной группы, на которую нацелена данная среда.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Понятие </a:t>
            </a:r>
            <a:r>
              <a:rPr lang="ru-RU" dirty="0" smtClean="0"/>
              <a:t>предметно-развивающей среды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57364"/>
            <a:ext cx="7498080" cy="43910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определяется как </a:t>
            </a:r>
            <a:r>
              <a:rPr lang="ru-RU" dirty="0" smtClean="0"/>
              <a:t>«система материальных объектов деятельности ребенка, функционально моделирующая содержание его духовного и физического развития»</a:t>
            </a:r>
          </a:p>
          <a:p>
            <a:pPr>
              <a:buNone/>
            </a:pPr>
            <a:r>
              <a:rPr lang="ru-RU" dirty="0" smtClean="0"/>
              <a:t>                                                (</a:t>
            </a:r>
            <a:r>
              <a:rPr lang="ru-RU" dirty="0" smtClean="0"/>
              <a:t>С. Л. Новоселова</a:t>
            </a:r>
            <a:r>
              <a:rPr lang="ru-RU" dirty="0" smtClean="0"/>
              <a:t>). 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Требования ФГОС к развивающей предметно- развивающей среде: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4857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. предметно-развивающая среда обеспечивает максимальную реализацию образовательного </a:t>
            </a:r>
            <a:r>
              <a:rPr lang="ru-RU" dirty="0" smtClean="0"/>
              <a:t>потенциала;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доступность среды, что предполагает:</a:t>
            </a:r>
          </a:p>
          <a:p>
            <a:pPr>
              <a:buNone/>
            </a:pPr>
            <a:r>
              <a:rPr lang="ru-RU" dirty="0" smtClean="0"/>
              <a:t>2.1 доступность для воспитанников всех помещений организации, где осуществляется образовательный </a:t>
            </a:r>
            <a:r>
              <a:rPr lang="ru-RU" dirty="0" smtClean="0"/>
              <a:t>процесс;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2.2. свободный доступ воспитанников к играм, игрушкам, материалам, пособиям, обеспечивающих все основные виды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предметно-развивающей среды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92922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Организуется так, </a:t>
            </a:r>
            <a:r>
              <a:rPr lang="ru-RU" dirty="0" smtClean="0"/>
              <a:t>чтобы каждый ребенок имел возможность свободно заниматься любимым делом. Размещение оборудования по секторам (центрам развития) позволяет детям объединиться подгруппами по общим интересам: конструирование, рисование, ручной труд, театрально-игровая деятельность, экспериментирование. Обязательным в оборудовании являются материалы, активизирующие познавательную деятельность: развивающие игры, технические устройства и игрушки, модели, предметы для опытно-поисковой работы-магниты, увеличительные стекла, пружинки, весы, мензурки и прочее; большой выбор природных материалов для изучения, экспериментирования, составления коллекций.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Необходимо учитывать интересы 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Необходимы </a:t>
            </a:r>
            <a:r>
              <a:rPr lang="ru-RU" dirty="0" smtClean="0"/>
              <a:t>материалы учитывающие интересы мальчиков и девочек, как </a:t>
            </a:r>
            <a:r>
              <a:rPr lang="ru-RU" dirty="0" smtClean="0"/>
              <a:t>в </a:t>
            </a:r>
            <a:r>
              <a:rPr lang="ru-RU" dirty="0" smtClean="0"/>
              <a:t>труде, так и в игре. Мальчикам нужны инструменты для работы с деревом, девочкам для работы с рукоделием. Для развития творческого замысла в игре девочкам потребуются предметы женской одежды, украшения, кружевные накидки, банты, сумочки, зонтики и т. п. ; мальчикам - детали военной формы, предметы обмундирования и вооружения рыцарей, русских богатырей, разнообразные технические игрушки. Важно иметь большое количество «подручных» материалов (веревок, коробочек, проволочек, колес, ленточек, которые творчески используются для решения различных игровых проблем.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642918"/>
            <a:ext cx="7498080" cy="560548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В </a:t>
            </a:r>
            <a:r>
              <a:rPr lang="ru-RU" dirty="0" smtClean="0"/>
              <a:t>группах старших дошкольников необходимы так же различные материалы, способствующие овладению чтением, математикой: печатные буквы, слова, таблицы, книги с крупным шрифтом, пособие с цифрами, настольно-печатные игры с цифрами и буквами, ребусами, а так же материалами, отражающими школьную тему: картинки о жизни школьников, школьные принадлежности, фотографии школьников-старших братьев или сестер, атрибуты для игр в школу</a:t>
            </a:r>
            <a:r>
              <a:rPr lang="ru-RU" dirty="0" smtClean="0"/>
              <a:t>.</a:t>
            </a:r>
            <a:r>
              <a:rPr lang="ru-RU" dirty="0" smtClean="0"/>
              <a:t> Необходимыми в оборудовании старших дошкольников являются материалы, стимулирующие развитие широких социальных интересов и познавательной активности детей. Это детские энциклопедии, иллюстрированные издания о животном и растительном мире планеты, о жизни людей разных стран, детские журналы, альбомы, проспекты.</a:t>
            </a:r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Основа организации предметно-развивающей и образовательной среды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928802"/>
            <a:ext cx="7647836" cy="492919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Насыщенная </a:t>
            </a:r>
            <a:r>
              <a:rPr lang="ru-RU" dirty="0" smtClean="0"/>
              <a:t>предметно-развивающая и образовательная среда становится основой для организации увлекательной, содержательной жизни и разностороннего развития каждого ребенка. Развивающая предметная среда является основным средством формирования личности ребенка и является источником его знаний и социального опыта.</a:t>
            </a:r>
          </a:p>
          <a:p>
            <a:pPr>
              <a:buNone/>
            </a:pPr>
            <a:r>
              <a:rPr lang="ru-RU" dirty="0" smtClean="0"/>
              <a:t>    Среда</a:t>
            </a:r>
            <a:r>
              <a:rPr lang="ru-RU" dirty="0" smtClean="0"/>
              <a:t>, окружающая детей в детском саду, должна обеспечивать безопасность их жизни, способствовать укреплению здоровья и закаливанию организма каждого их них.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71435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 создании </a:t>
            </a:r>
            <a:r>
              <a:rPr lang="ru-RU" dirty="0" smtClean="0"/>
              <a:t>предметно-развивающую среду необходимо помнить: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57203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. Среда должна выполнять образовательную, развивающую, воспитывающую, стимулирующую, организованную, коммуникативную функции. Но самое главное – она должна работать на развитие самостоятельности и самодеятельности ребенка.</a:t>
            </a:r>
          </a:p>
          <a:p>
            <a:pPr>
              <a:buNone/>
            </a:pPr>
            <a:r>
              <a:rPr lang="ru-RU" dirty="0" smtClean="0"/>
              <a:t>2. Необходимо гибкое и вариативное использование пространства. Среда должна служить удовлетворению потребностей и интересов ребенка.</a:t>
            </a:r>
          </a:p>
          <a:p>
            <a:pPr>
              <a:buNone/>
            </a:pPr>
            <a:r>
              <a:rPr lang="ru-RU" dirty="0" smtClean="0"/>
              <a:t>3. Форма и дизайн предметов ориентирована на безопасность и возраст детей.</a:t>
            </a:r>
          </a:p>
          <a:p>
            <a:pPr>
              <a:buNone/>
            </a:pPr>
            <a:r>
              <a:rPr lang="ru-RU" dirty="0" smtClean="0"/>
              <a:t>4. Элементы декора должны быть легко сменяемыми.</a:t>
            </a:r>
          </a:p>
          <a:p>
            <a:pPr>
              <a:buNone/>
            </a:pPr>
            <a:r>
              <a:rPr lang="ru-RU" dirty="0" smtClean="0"/>
              <a:t>5. В каждой группе необходимо предусмотреть место для детской </a:t>
            </a:r>
            <a:r>
              <a:rPr lang="ru-RU" dirty="0" smtClean="0"/>
              <a:t>экспериментальной деятельности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6. Организуя предметную среду в групповом помещении необходимо учитывать закономерности психического развития, показатели их здоровья, психофизиологические и коммуникативные особенности, уровень общего и речевого развития, а также показатели эмоционально </a:t>
            </a:r>
            <a:r>
              <a:rPr lang="ru-RU" dirty="0" smtClean="0"/>
              <a:t>- </a:t>
            </a:r>
            <a:r>
              <a:rPr lang="ru-RU" dirty="0" err="1" smtClean="0"/>
              <a:t>потребностной</a:t>
            </a:r>
            <a:r>
              <a:rPr lang="ru-RU" dirty="0" smtClean="0"/>
              <a:t> </a:t>
            </a:r>
            <a:r>
              <a:rPr lang="ru-RU" dirty="0" smtClean="0"/>
              <a:t>сферы.</a:t>
            </a:r>
          </a:p>
          <a:p>
            <a:pPr>
              <a:buNone/>
            </a:pPr>
            <a:r>
              <a:rPr lang="ru-RU" dirty="0" smtClean="0"/>
              <a:t>7. Цветовая палитра должна быть представлена теплыми, пастельными тонами.</a:t>
            </a:r>
          </a:p>
          <a:p>
            <a:pPr>
              <a:buNone/>
            </a:pPr>
            <a:r>
              <a:rPr lang="ru-RU" dirty="0" smtClean="0"/>
              <a:t>8. При создании развивающего пространства в групповом помещении необходимо учитывать ведущую роль игровой деятельности.</a:t>
            </a:r>
          </a:p>
          <a:p>
            <a:pPr>
              <a:buNone/>
            </a:pPr>
            <a:r>
              <a:rPr lang="ru-RU" dirty="0" smtClean="0"/>
              <a:t>9. Предметно-развивающая среда группы должна меняться в зависимости от возрастных особенностей детей, периода обучения, образовательной программы.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</TotalTime>
  <Words>764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Слайд 1</vt:lpstr>
      <vt:lpstr>Понятие предметно-развивающей среды </vt:lpstr>
      <vt:lpstr>Требования ФГОС к развивающей предметно- развивающей среде: </vt:lpstr>
      <vt:lpstr>Организация предметно-развивающей среды </vt:lpstr>
      <vt:lpstr>Необходимо учитывать интересы  детей</vt:lpstr>
      <vt:lpstr>Слайд 6</vt:lpstr>
      <vt:lpstr>Основа организации предметно-развивающей и образовательной среды</vt:lpstr>
      <vt:lpstr>При создании предметно-развивающую среду необходимо помнить: 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2020-09-20T18:23:49Z</dcterms:created>
  <dcterms:modified xsi:type="dcterms:W3CDTF">2020-09-20T18:51:00Z</dcterms:modified>
</cp:coreProperties>
</file>